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8" r:id="rId2"/>
    <p:sldId id="259" r:id="rId3"/>
    <p:sldId id="340" r:id="rId4"/>
    <p:sldId id="256" r:id="rId5"/>
    <p:sldId id="257" r:id="rId6"/>
    <p:sldId id="341" r:id="rId7"/>
    <p:sldId id="337" r:id="rId8"/>
    <p:sldId id="260" r:id="rId9"/>
    <p:sldId id="302" r:id="rId10"/>
    <p:sldId id="261" r:id="rId11"/>
    <p:sldId id="303" r:id="rId12"/>
    <p:sldId id="304" r:id="rId13"/>
    <p:sldId id="305" r:id="rId14"/>
    <p:sldId id="262" r:id="rId15"/>
    <p:sldId id="263" r:id="rId16"/>
    <p:sldId id="264" r:id="rId17"/>
    <p:sldId id="265" r:id="rId18"/>
    <p:sldId id="266" r:id="rId19"/>
    <p:sldId id="267" r:id="rId20"/>
    <p:sldId id="306" r:id="rId21"/>
    <p:sldId id="268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323" r:id="rId33"/>
    <p:sldId id="324" r:id="rId34"/>
    <p:sldId id="280" r:id="rId35"/>
    <p:sldId id="325" r:id="rId36"/>
    <p:sldId id="326" r:id="rId37"/>
    <p:sldId id="273" r:id="rId38"/>
    <p:sldId id="307" r:id="rId39"/>
    <p:sldId id="282" r:id="rId40"/>
    <p:sldId id="283" r:id="rId41"/>
    <p:sldId id="327" r:id="rId42"/>
    <p:sldId id="288" r:id="rId43"/>
    <p:sldId id="322" r:id="rId44"/>
    <p:sldId id="289" r:id="rId45"/>
    <p:sldId id="284" r:id="rId46"/>
    <p:sldId id="328" r:id="rId47"/>
    <p:sldId id="285" r:id="rId48"/>
    <p:sldId id="286" r:id="rId49"/>
    <p:sldId id="287" r:id="rId50"/>
    <p:sldId id="290" r:id="rId51"/>
    <p:sldId id="308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320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09" r:id="rId70"/>
    <p:sldId id="311" r:id="rId71"/>
    <p:sldId id="312" r:id="rId72"/>
    <p:sldId id="313" r:id="rId73"/>
    <p:sldId id="317" r:id="rId74"/>
    <p:sldId id="314" r:id="rId75"/>
    <p:sldId id="315" r:id="rId76"/>
    <p:sldId id="316" r:id="rId77"/>
    <p:sldId id="318" r:id="rId78"/>
    <p:sldId id="319" r:id="rId79"/>
    <p:sldId id="321" r:id="rId80"/>
    <p:sldId id="310" r:id="rId81"/>
    <p:sldId id="299" r:id="rId82"/>
    <p:sldId id="338" r:id="rId83"/>
    <p:sldId id="339" r:id="rId84"/>
    <p:sldId id="301" r:id="rId8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75" autoAdjust="0"/>
  </p:normalViewPr>
  <p:slideViewPr>
    <p:cSldViewPr snapToGrid="0" snapToObjects="1">
      <p:cViewPr varScale="1">
        <p:scale>
          <a:sx n="53" d="100"/>
          <a:sy n="53" d="100"/>
        </p:scale>
        <p:origin x="-205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4" Type="http://schemas.openxmlformats.org/officeDocument/2006/relationships/hyperlink" Target="http://egd.sourceforge.ne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threatpost.com/second-nsa-crypto-tool-found-in-rsa-bsafe/105143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ietf.org/mail-archive/web/tls/current/msg12563.html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://cryptome.org/2013/07/mining-pgp-keyservers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4" Type="http://schemas.openxmlformats.org/officeDocument/2006/relationships/hyperlink" Target="http://www.metzdowd.com/pipermail/cryptography/2013-September/017323.html" TargetMode="External"/><Relationship Id="rId5" Type="http://schemas.openxmlformats.org/officeDocument/2006/relationships/hyperlink" Target="http://bugs.debian.org/cgi-bin/bugreport.cgi?bug=676563" TargetMode="External"/><Relationship Id="rId6" Type="http://schemas.openxmlformats.org/officeDocument/2006/relationships/hyperlink" Target="http://nmav.gnutls.org/2011/12/price-to-pay-for-perfect-forw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www.symantec.com/content/en/us/enterprise/white_papers/b-wp_ecc.pdf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pages.uoregon.edu/joe/hardlook/hard-look.pdf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 you want to talk about the problem with symmetric ciphers? 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how do I get the key to my correspondent? (This may already be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your notes for the PowerPoint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vesrion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I'm just looking at the 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 -- many of the following comments are stuff you already know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very well, just don't know if you're planning to cover these points)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DES / 3DES -- don't use / not so hot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AES: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CAMELLIA: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And just as for the symmetric case, there's a down side to public key: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e.g.,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is slow as molasses relative to symmetric crypto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6/2/14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6/2/14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l.acm.org/citation.cfm?id=9455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s://www.gnupg.org/gph/en/manual/x135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</a:t>
            </a:r>
            <a:r>
              <a:rPr sz="4200" dirty="0"/>
              <a:t>practices</a:t>
            </a:r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sz="4200" dirty="0"/>
              <a:t>Mixed </a:t>
            </a:r>
            <a:r>
              <a:rPr lang="en-US" sz="4200" dirty="0" smtClean="0"/>
              <a:t>expertises</a:t>
            </a:r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This talk is </a:t>
            </a:r>
            <a:r>
              <a:rPr lang="nl-BE" sz="8400" dirty="0" smtClean="0"/>
              <a:t>public and recorded</a:t>
            </a:r>
            <a:endParaRPr sz="84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5" y="2902954"/>
            <a:ext cx="5137984" cy="68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err="1" smtClean="0"/>
              <a:t>Alteration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</a:t>
            </a:r>
            <a:r>
              <a:rPr lang="fr-BE" sz="3200" dirty="0" smtClean="0"/>
              <a:t>controls </a:t>
            </a:r>
            <a:r>
              <a:rPr lang="fr-BE" sz="3200" dirty="0" smtClean="0"/>
              <a:t>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173327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Author 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/>
              <a:t>“Nothing Up My Sleeve Numbers”</a:t>
            </a:r>
          </a:p>
          <a:p>
            <a:pPr lvl="0">
              <a:defRPr sz="1800"/>
            </a:pPr>
            <a:r>
              <a:rPr sz="3600" dirty="0"/>
              <a:t>eg.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sz="4200" dirty="0"/>
              <a:t>Cipher by 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smtClean="0"/>
              <a:t>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</a:t>
            </a:r>
            <a:r>
              <a:rPr lang="de-DE" sz="3200" dirty="0" smtClean="0"/>
              <a:t>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GPG / </a:t>
            </a:r>
            <a:r>
              <a:rPr sz="4200" dirty="0" smtClean="0"/>
              <a:t>PG</a:t>
            </a:r>
            <a:r>
              <a:rPr lang="en-US" sz="4200" dirty="0" smtClean="0"/>
              <a:t>P</a:t>
            </a:r>
            <a:endParaRPr sz="4200" dirty="0"/>
          </a:p>
          <a:p>
            <a:pPr lvl="0">
              <a:defRPr sz="1800"/>
            </a:pPr>
            <a:r>
              <a:rPr sz="4200" dirty="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</a:t>
            </a:r>
            <a:r>
              <a:rPr lang="de-DE" dirty="0" smtClean="0"/>
              <a:t>was </a:t>
            </a:r>
            <a:r>
              <a:rPr lang="de-DE" dirty="0" err="1" smtClean="0"/>
              <a:t>widel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  <a:endParaRPr lang="de-DE" dirty="0" smtClean="0"/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</a:t>
            </a:r>
            <a:r>
              <a:rPr lang="nl-BE" sz="8400" dirty="0" smtClean="0"/>
              <a:t>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lang="en-US" sz="4200" u="sng" dirty="0" err="1" smtClean="0"/>
              <a:t>kaplan</a:t>
            </a:r>
            <a:r>
              <a:rPr sz="4200" u="sng" dirty="0" err="1" smtClean="0"/>
              <a:t>@</a:t>
            </a:r>
            <a:r>
              <a:rPr lang="en-US" sz="4200" u="sng" dirty="0" err="1" smtClean="0"/>
              <a:t>cert.at</a:t>
            </a:r>
            <a:r>
              <a:rPr sz="4200" dirty="0" smtClean="0"/>
              <a:t> </a:t>
            </a:r>
            <a:r>
              <a:rPr sz="4200" dirty="0"/>
              <a:t>— </a:t>
            </a:r>
            <a:r>
              <a:rPr lang="en-US" sz="4200" dirty="0" smtClean="0"/>
              <a:t>@</a:t>
            </a:r>
            <a:r>
              <a:rPr lang="en-US" sz="4200" dirty="0" err="1" smtClean="0"/>
              <a:t>kaplan_CERTat</a:t>
            </a:r>
            <a:endParaRPr sz="4200" dirty="0"/>
          </a:p>
          <a:p>
            <a:pPr lvl="1">
              <a:defRPr sz="1800"/>
            </a:pPr>
            <a:r>
              <a:rPr sz="4200" u="sng" dirty="0">
                <a:hlinkClick r:id="rId2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Microsoft Macintosh PowerPoint</Application>
  <PresentationFormat>Benutzerdefiniert</PresentationFormat>
  <Paragraphs>458</Paragraphs>
  <Slides>84</Slides>
  <Notes>24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6" baseType="lpstr">
      <vt:lpstr>White</vt:lpstr>
      <vt:lpstr>Equation</vt:lpstr>
      <vt:lpstr>BetterCrypto⋅org</vt:lpstr>
      <vt:lpstr>This talk is public and recorded</vt:lpstr>
      <vt:lpstr>Why better crypto?</vt:lpstr>
      <vt:lpstr>PowerPoint-Präsentation</vt:lpstr>
      <vt:lpstr>But of course...</vt:lpstr>
      <vt:lpstr>PowerPoint-Präsentation</vt:lpstr>
      <vt:lpstr>Who (authors of bettercrypto)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PowerPoint-Präsentation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L. Aaron Kaplan</cp:lastModifiedBy>
  <cp:revision>135</cp:revision>
  <cp:lastPrinted>2014-05-28T15:30:58Z</cp:lastPrinted>
  <dcterms:modified xsi:type="dcterms:W3CDTF">2014-06-02T12:09:58Z</dcterms:modified>
</cp:coreProperties>
</file>